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043D-4516-402F-A468-A50334FD8AA9}" type="datetimeFigureOut">
              <a:rPr lang="es-HN" smtClean="0"/>
              <a:t>12/04/2013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8AD3-40F0-4554-AABA-A380767000D7}" type="slidenum">
              <a:rPr lang="es-HN" smtClean="0"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C8AD3-40F0-4554-AABA-A380767000D7}" type="slidenum">
              <a:rPr lang="es-HN" smtClean="0"/>
              <a:t>6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330574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205075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230479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13771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404657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6764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21695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179471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53603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7832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69721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5BDD-CF8E-414A-9830-6B0C00D4CBFA}" type="datetimeFigureOut">
              <a:rPr lang="es-HN" smtClean="0"/>
              <a:pPr/>
              <a:t>12/04/2013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06BE-A7A5-4D00-99B8-081BC2AE4FB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xmlns="" val="376131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99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ANALISIS  DE LAS LIMITANTES SECTORIAL Y REGIONAL EN EL MARCO DEL PLAN NACIONAL DE DESARROLLO</a:t>
            </a:r>
            <a:b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GRUPO NUMERO 3</a:t>
            </a:r>
            <a:r>
              <a:rPr lang="es-H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H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s-HN" b="1" dirty="0">
              <a:solidFill>
                <a:schemeClr val="accent6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6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LIMITANTES:</a:t>
            </a:r>
            <a:endParaRPr lang="es-HN" sz="6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9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Falta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 vinculación de los planes municipales, regionales con los Planes Sectoriales  </a:t>
            </a:r>
            <a:endParaRPr lang="es-HN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9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s-HN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>
            <a:glow rad="127000">
              <a:srgbClr val="FFFF99"/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endParaRPr lang="es-HN" sz="5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Falta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 interés en la dimensión regional del ordenamiento territorial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s-H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Poca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experiencia de las administraciones locales 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temas de planificación 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territorial.</a:t>
            </a:r>
          </a:p>
          <a:p>
            <a:pPr algn="just">
              <a:buFont typeface="Wingdings" pitchFamily="2" charset="2"/>
              <a:buChar char="v"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Incoherencia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 desarticulación entre los 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Planes Operativos Territoriales (POT)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 los Planes de Desarrollo Municipal </a:t>
            </a:r>
            <a:endParaRPr lang="es-HN" sz="5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Estrecha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visión 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localista</a:t>
            </a:r>
          </a:p>
          <a:p>
            <a:pPr algn="just">
              <a:buFont typeface="Wingdings" pitchFamily="2" charset="2"/>
              <a:buChar char="v"/>
            </a:pPr>
            <a:endParaRPr lang="en-US" sz="5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5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5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4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>
            <a:glow rad="127000">
              <a:srgbClr val="FFFF99"/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HN" sz="5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Carencia </a:t>
            </a:r>
            <a:r>
              <a:rPr lang="es-HN" sz="5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 visiones territoriales </a:t>
            </a: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consistentes</a:t>
            </a:r>
          </a:p>
          <a:p>
            <a:pPr marL="0" indent="0" algn="just">
              <a:buNone/>
            </a:pPr>
            <a:r>
              <a:rPr lang="es-HN" sz="5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s-HN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47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78</Words>
  <Application>Microsoft Office PowerPoint</Application>
  <PresentationFormat>Presentación en pantalla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ANALISIS  DE LAS LIMITANTES SECTORIAL Y REGIONAL EN EL MARCO DEL PLAN NACIONAL DE DESARROLLO   GRUPO NUMERO 3 </vt:lpstr>
      <vt:lpstr>  LIMITANTES: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daniel</cp:lastModifiedBy>
  <cp:revision>13</cp:revision>
  <dcterms:created xsi:type="dcterms:W3CDTF">2013-04-12T00:37:16Z</dcterms:created>
  <dcterms:modified xsi:type="dcterms:W3CDTF">2013-04-12T18:53:36Z</dcterms:modified>
</cp:coreProperties>
</file>